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0" r:id="rId2"/>
    <p:sldId id="268" r:id="rId3"/>
    <p:sldId id="257" r:id="rId4"/>
    <p:sldId id="267" r:id="rId5"/>
    <p:sldId id="271" r:id="rId6"/>
    <p:sldId id="259" r:id="rId7"/>
    <p:sldId id="262" r:id="rId8"/>
    <p:sldId id="261" r:id="rId9"/>
    <p:sldId id="266" r:id="rId10"/>
  </p:sldIdLst>
  <p:sldSz cx="9144000" cy="6858000" type="screen4x3"/>
  <p:notesSz cx="6858000" cy="9144000"/>
  <p:embeddedFontLst>
    <p:embeddedFont>
      <p:font typeface="1훈화양연화 R" panose="02020603020101020101" pitchFamily="18" charset="-127"/>
      <p:regular r:id="rId12"/>
    </p:embeddedFont>
    <p:embeddedFont>
      <p:font typeface="SpoqaHanSans-Bold" panose="020B0800000000000000" pitchFamily="50" charset="-127"/>
      <p:bold r:id="rId13"/>
    </p:embeddedFont>
    <p:embeddedFont>
      <p:font typeface="SpoqaHanSans-Light" panose="020B0300000000000000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E29E"/>
    <a:srgbClr val="03CF5D"/>
    <a:srgbClr val="1ED26E"/>
    <a:srgbClr val="35D97D"/>
    <a:srgbClr val="F2F2F2"/>
    <a:srgbClr val="03DC69"/>
    <a:srgbClr val="03E650"/>
    <a:srgbClr val="D9EEE2"/>
    <a:srgbClr val="C3EBD5"/>
    <a:srgbClr val="63D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27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54FB8-F9C6-49FF-ACEE-D6D62EBC9AD0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ED582-D805-43A8-AC66-881A3FF0C7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9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ED582-D805-43A8-AC66-881A3FF0C7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2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ED582-D805-43A8-AC66-881A3FF0C7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94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ED582-D805-43A8-AC66-881A3FF0C7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0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ED582-D805-43A8-AC66-881A3FF0C7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2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ED582-D805-43A8-AC66-881A3FF0C7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21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ED582-D805-43A8-AC66-881A3FF0C7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2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22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8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43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80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4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66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41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2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2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67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1043-A373-4617-BEE1-797303E17AD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9E2E1-9843-4506-B3B3-FAFD0036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5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99992" y="0"/>
            <a:ext cx="4644008" cy="685800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5797FF-542A-417A-ABDA-6DB67A4EDB58}"/>
              </a:ext>
            </a:extLst>
          </p:cNvPr>
          <p:cNvSpPr/>
          <p:nvPr/>
        </p:nvSpPr>
        <p:spPr>
          <a:xfrm>
            <a:off x="1079612" y="1934834"/>
            <a:ext cx="6840760" cy="2988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83D7D-9616-4364-BD40-89DFF4AFFD24}"/>
              </a:ext>
            </a:extLst>
          </p:cNvPr>
          <p:cNvSpPr/>
          <p:nvPr/>
        </p:nvSpPr>
        <p:spPr>
          <a:xfrm>
            <a:off x="2604281" y="2767280"/>
            <a:ext cx="37914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asd123</a:t>
            </a:r>
          </a:p>
        </p:txBody>
      </p:sp>
    </p:spTree>
    <p:extLst>
      <p:ext uri="{BB962C8B-B14F-4D97-AF65-F5344CB8AC3E}">
        <p14:creationId xmlns:p14="http://schemas.microsoft.com/office/powerpoint/2010/main" val="2094695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644008" cy="685800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F622B4-1BA8-4D9E-B1F5-F1AA97E1C9CF}"/>
              </a:ext>
            </a:extLst>
          </p:cNvPr>
          <p:cNvGrpSpPr/>
          <p:nvPr/>
        </p:nvGrpSpPr>
        <p:grpSpPr>
          <a:xfrm>
            <a:off x="107504" y="548680"/>
            <a:ext cx="7416477" cy="4054719"/>
            <a:chOff x="107504" y="548680"/>
            <a:chExt cx="7416477" cy="40547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C3197C-60FF-45BA-BE00-70CB2179CB6B}"/>
                </a:ext>
              </a:extLst>
            </p:cNvPr>
            <p:cNvSpPr txBox="1"/>
            <p:nvPr/>
          </p:nvSpPr>
          <p:spPr>
            <a:xfrm>
              <a:off x="4105066" y="1187079"/>
              <a:ext cx="3418915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4B8C97"/>
                </a:buClr>
              </a:pPr>
              <a:r>
                <a:rPr lang="en-US" altLang="ko-KR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01</a:t>
              </a:r>
              <a:r>
                <a:rPr lang="en-US" altLang="ko-KR" sz="2400" dirty="0">
                  <a:solidFill>
                    <a:srgbClr val="5DA3AF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   </a:t>
              </a:r>
              <a:r>
                <a:rPr lang="ko-KR" altLang="en-US" sz="2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주제선정</a:t>
              </a:r>
              <a:endParaRPr lang="en-US" altLang="ko-KR" sz="2400" dirty="0">
                <a:solidFill>
                  <a:srgbClr val="1ED26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pPr>
                <a:buClr>
                  <a:srgbClr val="4B8C97"/>
                </a:buClr>
              </a:pPr>
              <a:endParaRPr lang="en-US" altLang="ko-KR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pPr>
                <a:buClr>
                  <a:srgbClr val="4B8C97"/>
                </a:buClr>
              </a:pPr>
              <a:r>
                <a:rPr lang="en-US" altLang="ko-KR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02</a:t>
              </a:r>
              <a:r>
                <a:rPr lang="en-US" altLang="ko-KR" sz="2400" dirty="0">
                  <a:solidFill>
                    <a:srgbClr val="5DA3AF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   </a:t>
              </a:r>
              <a:r>
                <a:rPr lang="ko-KR" altLang="en-US" sz="2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개발 개요 및 배경</a:t>
              </a:r>
              <a:endParaRPr lang="en-US" altLang="ko-KR" sz="2400" dirty="0">
                <a:solidFill>
                  <a:srgbClr val="1ED26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endParaRPr lang="en-US" altLang="ko-KR" sz="2400" dirty="0">
                <a:solidFill>
                  <a:srgbClr val="5DA3A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03</a:t>
              </a:r>
              <a:r>
                <a:rPr lang="ko-KR" altLang="en-US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   </a:t>
              </a:r>
              <a:r>
                <a:rPr lang="ko-KR" altLang="en-US" sz="2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기능</a:t>
              </a:r>
              <a:endParaRPr lang="en-US" altLang="ko-KR" sz="2400" dirty="0">
                <a:solidFill>
                  <a:srgbClr val="1ED26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endParaRPr lang="en-US" altLang="ko-KR" sz="2400" dirty="0">
                <a:solidFill>
                  <a:srgbClr val="5DA3A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pPr>
                <a:buClr>
                  <a:srgbClr val="4B8C97"/>
                </a:buClr>
              </a:pPr>
              <a:r>
                <a:rPr lang="en-US" altLang="ko-KR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04</a:t>
              </a:r>
              <a:r>
                <a:rPr lang="en-US" altLang="ko-KR" sz="2400" dirty="0">
                  <a:solidFill>
                    <a:srgbClr val="5DA3AF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   </a:t>
              </a:r>
              <a:r>
                <a:rPr lang="ko-KR" altLang="en-US" sz="2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시연영상</a:t>
              </a:r>
              <a:endParaRPr lang="en-US" altLang="ko-KR" sz="2400" dirty="0">
                <a:solidFill>
                  <a:srgbClr val="1ED26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pPr>
                <a:buClr>
                  <a:srgbClr val="4B8C97"/>
                </a:buClr>
              </a:pPr>
              <a:endParaRPr lang="en-US" altLang="ko-KR" sz="2400" dirty="0">
                <a:solidFill>
                  <a:srgbClr val="5DA3A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pPr>
                <a:buClr>
                  <a:srgbClr val="4B8C97"/>
                </a:buClr>
              </a:pPr>
              <a:r>
                <a:rPr lang="en-US" altLang="ko-KR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05</a:t>
              </a:r>
              <a:r>
                <a:rPr lang="en-US" altLang="ko-KR" sz="2400" dirty="0">
                  <a:solidFill>
                    <a:srgbClr val="5DA3AF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   </a:t>
              </a:r>
              <a:r>
                <a:rPr lang="ko-KR" altLang="en-US" sz="2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향후계획</a:t>
              </a:r>
              <a:endParaRPr lang="en-US" altLang="ko-KR" sz="2400" dirty="0">
                <a:solidFill>
                  <a:srgbClr val="1ED26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19D062-7475-49B4-9D76-3FED3A622D78}"/>
                </a:ext>
              </a:extLst>
            </p:cNvPr>
            <p:cNvSpPr/>
            <p:nvPr/>
          </p:nvSpPr>
          <p:spPr>
            <a:xfrm>
              <a:off x="107504" y="548680"/>
              <a:ext cx="324036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CONTENTS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A7B449-7FD0-48FA-A3DB-33CCD69A035A}"/>
              </a:ext>
            </a:extLst>
          </p:cNvPr>
          <p:cNvGrpSpPr/>
          <p:nvPr/>
        </p:nvGrpSpPr>
        <p:grpSpPr>
          <a:xfrm>
            <a:off x="3528654" y="548679"/>
            <a:ext cx="5507842" cy="3316056"/>
            <a:chOff x="3528654" y="548679"/>
            <a:chExt cx="5507842" cy="331605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564B69-CB37-4786-A01E-8FEF1118CF1D}"/>
                </a:ext>
              </a:extLst>
            </p:cNvPr>
            <p:cNvSpPr/>
            <p:nvPr/>
          </p:nvSpPr>
          <p:spPr>
            <a:xfrm>
              <a:off x="6444208" y="548679"/>
              <a:ext cx="259228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4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TEAM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80B16-F0FB-4B84-A0A1-FC0AC8B33357}"/>
                </a:ext>
              </a:extLst>
            </p:cNvPr>
            <p:cNvSpPr txBox="1"/>
            <p:nvPr/>
          </p:nvSpPr>
          <p:spPr>
            <a:xfrm flipH="1">
              <a:off x="3528654" y="1187079"/>
              <a:ext cx="457173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4B8C97"/>
                </a:buClr>
              </a:pPr>
              <a:r>
                <a:rPr lang="ko-KR" altLang="en-US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강민우    </a:t>
              </a:r>
              <a:r>
                <a:rPr lang="ko-KR" altLang="en-US" sz="2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백 엔드</a:t>
              </a:r>
              <a:endParaRPr lang="en-US" altLang="ko-KR" sz="2400" dirty="0">
                <a:solidFill>
                  <a:srgbClr val="1ED26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pPr>
                <a:buClr>
                  <a:srgbClr val="4B8C97"/>
                </a:buClr>
              </a:pPr>
              <a:endParaRPr lang="en-US" altLang="ko-KR" sz="2400" dirty="0">
                <a:solidFill>
                  <a:srgbClr val="5DA3A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pPr>
                <a:buClr>
                  <a:srgbClr val="4B8C97"/>
                </a:buClr>
              </a:pPr>
              <a:r>
                <a:rPr lang="ko-KR" altLang="en-US" sz="2400" dirty="0" err="1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임희선</a:t>
              </a:r>
              <a:r>
                <a:rPr lang="ko-KR" altLang="en-US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   </a:t>
              </a:r>
              <a:r>
                <a:rPr lang="ko-KR" altLang="en-US" sz="2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앱 개발</a:t>
              </a:r>
              <a:endParaRPr lang="en-US" altLang="ko-KR" sz="2400" dirty="0">
                <a:solidFill>
                  <a:srgbClr val="1ED26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pPr>
                <a:buClr>
                  <a:srgbClr val="4B8C97"/>
                </a:buClr>
              </a:pPr>
              <a:endParaRPr lang="en-US" altLang="ko-KR" sz="2400" dirty="0">
                <a:solidFill>
                  <a:srgbClr val="5DA3A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조성원</a:t>
              </a:r>
              <a:r>
                <a:rPr lang="en-US" altLang="ko-KR" sz="2400" dirty="0">
                  <a:solidFill>
                    <a:srgbClr val="5DA3AF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   </a:t>
              </a:r>
              <a:r>
                <a:rPr lang="ko-KR" altLang="en-US" sz="2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프론트</a:t>
              </a:r>
              <a:endParaRPr lang="en-US" altLang="ko-KR" sz="2400" dirty="0">
                <a:solidFill>
                  <a:srgbClr val="1ED26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endParaRPr lang="en-US" altLang="ko-KR" sz="2400" dirty="0">
                <a:solidFill>
                  <a:srgbClr val="5DA3A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  <a:p>
              <a:pPr>
                <a:buClr>
                  <a:srgbClr val="4B8C97"/>
                </a:buClr>
              </a:pPr>
              <a:r>
                <a:rPr lang="ko-KR" altLang="en-US" sz="24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박준영</a:t>
              </a:r>
              <a:r>
                <a:rPr lang="en-US" altLang="ko-KR" sz="2400" dirty="0">
                  <a:solidFill>
                    <a:srgbClr val="5DA3AF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   </a:t>
              </a:r>
              <a:r>
                <a:rPr lang="ko-KR" altLang="en-US" sz="2400" dirty="0">
                  <a:solidFill>
                    <a:srgbClr val="1ED26E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기획 및 발표</a:t>
              </a:r>
              <a:endParaRPr lang="en-US" altLang="ko-KR" sz="2400" dirty="0">
                <a:solidFill>
                  <a:srgbClr val="1ED26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62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34" y="0"/>
            <a:ext cx="9138666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787" y="6672624"/>
            <a:ext cx="9144000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BE60B4-F8C5-4710-946D-46BE4ACE5618}"/>
              </a:ext>
            </a:extLst>
          </p:cNvPr>
          <p:cNvSpPr/>
          <p:nvPr/>
        </p:nvSpPr>
        <p:spPr>
          <a:xfrm>
            <a:off x="2215556" y="594116"/>
            <a:ext cx="4711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주제 선정</a:t>
            </a:r>
            <a:endParaRPr lang="en-US" altLang="ko-KR" sz="3600" dirty="0">
              <a:solidFill>
                <a:srgbClr val="03CF5D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FB4CB03-2EA9-4F26-B211-F8FAD27E5649}"/>
              </a:ext>
            </a:extLst>
          </p:cNvPr>
          <p:cNvCxnSpPr/>
          <p:nvPr/>
        </p:nvCxnSpPr>
        <p:spPr>
          <a:xfrm flipV="1">
            <a:off x="2136020" y="2810248"/>
            <a:ext cx="1424409" cy="297471"/>
          </a:xfrm>
          <a:prstGeom prst="line">
            <a:avLst/>
          </a:prstGeom>
          <a:ln w="28575">
            <a:solidFill>
              <a:srgbClr val="03C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B01C24E-F33B-4AB3-BC30-640A71EE7E71}"/>
              </a:ext>
            </a:extLst>
          </p:cNvPr>
          <p:cNvCxnSpPr/>
          <p:nvPr/>
        </p:nvCxnSpPr>
        <p:spPr>
          <a:xfrm>
            <a:off x="3851920" y="2810403"/>
            <a:ext cx="1284330" cy="569665"/>
          </a:xfrm>
          <a:prstGeom prst="line">
            <a:avLst/>
          </a:prstGeom>
          <a:ln w="28575">
            <a:solidFill>
              <a:srgbClr val="03C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9066768-4AD7-46A2-8E97-5C39337CF3F7}"/>
              </a:ext>
            </a:extLst>
          </p:cNvPr>
          <p:cNvCxnSpPr/>
          <p:nvPr/>
        </p:nvCxnSpPr>
        <p:spPr>
          <a:xfrm flipV="1">
            <a:off x="5385051" y="3191289"/>
            <a:ext cx="1424409" cy="297471"/>
          </a:xfrm>
          <a:prstGeom prst="line">
            <a:avLst/>
          </a:prstGeom>
          <a:ln w="28575">
            <a:solidFill>
              <a:srgbClr val="03CF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882BA8-DDAA-44E3-A83D-BD275123EC8B}"/>
              </a:ext>
            </a:extLst>
          </p:cNvPr>
          <p:cNvGrpSpPr/>
          <p:nvPr/>
        </p:nvGrpSpPr>
        <p:grpSpPr>
          <a:xfrm>
            <a:off x="1876984" y="2892329"/>
            <a:ext cx="514886" cy="1131737"/>
            <a:chOff x="1814437" y="2934383"/>
            <a:chExt cx="351674" cy="772991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AC66279-62A8-4BC9-B10B-0761D5E9B46B}"/>
                </a:ext>
              </a:extLst>
            </p:cNvPr>
            <p:cNvSpPr/>
            <p:nvPr/>
          </p:nvSpPr>
          <p:spPr>
            <a:xfrm>
              <a:off x="1844531" y="2934383"/>
              <a:ext cx="291490" cy="291490"/>
            </a:xfrm>
            <a:prstGeom prst="ellipse">
              <a:avLst/>
            </a:prstGeom>
            <a:solidFill>
              <a:srgbClr val="1ED26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C1C9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584BD20-AC10-46FE-9752-80FD1282EF62}"/>
                </a:ext>
              </a:extLst>
            </p:cNvPr>
            <p:cNvSpPr/>
            <p:nvPr/>
          </p:nvSpPr>
          <p:spPr>
            <a:xfrm>
              <a:off x="1901635" y="2991487"/>
              <a:ext cx="177281" cy="177281"/>
            </a:xfrm>
            <a:prstGeom prst="ellipse">
              <a:avLst/>
            </a:prstGeom>
            <a:solidFill>
              <a:srgbClr val="F2F2F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2F2F2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C9A15B-5615-4E4C-B773-F9E53C1FBB66}"/>
                </a:ext>
              </a:extLst>
            </p:cNvPr>
            <p:cNvSpPr/>
            <p:nvPr/>
          </p:nvSpPr>
          <p:spPr>
            <a:xfrm>
              <a:off x="1814437" y="3350008"/>
              <a:ext cx="351674" cy="3573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일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1D40CE-FDB7-4ECB-AA7F-A72F673260A5}"/>
              </a:ext>
            </a:extLst>
          </p:cNvPr>
          <p:cNvGrpSpPr/>
          <p:nvPr/>
        </p:nvGrpSpPr>
        <p:grpSpPr>
          <a:xfrm>
            <a:off x="3434305" y="2573775"/>
            <a:ext cx="543739" cy="1197747"/>
            <a:chOff x="3520483" y="2636912"/>
            <a:chExt cx="371381" cy="818077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3D160DF-EBBE-49AF-9D01-BC4D21255271}"/>
                </a:ext>
              </a:extLst>
            </p:cNvPr>
            <p:cNvSpPr/>
            <p:nvPr/>
          </p:nvSpPr>
          <p:spPr>
            <a:xfrm>
              <a:off x="3560430" y="2636912"/>
              <a:ext cx="291490" cy="291490"/>
            </a:xfrm>
            <a:prstGeom prst="ellipse">
              <a:avLst/>
            </a:prstGeom>
            <a:solidFill>
              <a:srgbClr val="1ED26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92E87BD-19AC-4292-A105-BBB26586D761}"/>
                </a:ext>
              </a:extLst>
            </p:cNvPr>
            <p:cNvSpPr/>
            <p:nvPr/>
          </p:nvSpPr>
          <p:spPr>
            <a:xfrm>
              <a:off x="3617534" y="2694016"/>
              <a:ext cx="177281" cy="177281"/>
            </a:xfrm>
            <a:prstGeom prst="ellipse">
              <a:avLst/>
            </a:prstGeom>
            <a:solidFill>
              <a:srgbClr val="F2F2F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EC3803-5751-439F-AC10-1AAF5B559B5C}"/>
                </a:ext>
              </a:extLst>
            </p:cNvPr>
            <p:cNvSpPr/>
            <p:nvPr/>
          </p:nvSpPr>
          <p:spPr>
            <a:xfrm>
              <a:off x="3520483" y="3097623"/>
              <a:ext cx="371381" cy="3573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427CF0-A1DC-4FA4-BED2-4D542D15D5A7}"/>
              </a:ext>
            </a:extLst>
          </p:cNvPr>
          <p:cNvGrpSpPr/>
          <p:nvPr/>
        </p:nvGrpSpPr>
        <p:grpSpPr>
          <a:xfrm>
            <a:off x="4988219" y="3230498"/>
            <a:ext cx="523219" cy="1171447"/>
            <a:chOff x="5055023" y="3309634"/>
            <a:chExt cx="357366" cy="80011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751C5F2-787D-4A1A-9EA1-A2C154E9AF93}"/>
                </a:ext>
              </a:extLst>
            </p:cNvPr>
            <p:cNvSpPr/>
            <p:nvPr/>
          </p:nvSpPr>
          <p:spPr>
            <a:xfrm>
              <a:off x="5093562" y="3309634"/>
              <a:ext cx="291490" cy="291490"/>
            </a:xfrm>
            <a:prstGeom prst="ellipse">
              <a:avLst/>
            </a:prstGeom>
            <a:solidFill>
              <a:srgbClr val="1ED26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5797E7B-FEA0-4B25-9ACB-6328160F69E3}"/>
                </a:ext>
              </a:extLst>
            </p:cNvPr>
            <p:cNvSpPr/>
            <p:nvPr/>
          </p:nvSpPr>
          <p:spPr>
            <a:xfrm>
              <a:off x="5150666" y="3366738"/>
              <a:ext cx="177281" cy="177281"/>
            </a:xfrm>
            <a:prstGeom prst="ellipse">
              <a:avLst/>
            </a:prstGeom>
            <a:solidFill>
              <a:srgbClr val="F2F2F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743B0E4-E8D1-4EC2-AACF-83D9B677F804}"/>
                </a:ext>
              </a:extLst>
            </p:cNvPr>
            <p:cNvSpPr/>
            <p:nvPr/>
          </p:nvSpPr>
          <p:spPr>
            <a:xfrm rot="5400000">
              <a:off x="5048015" y="3745375"/>
              <a:ext cx="371381" cy="3573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日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72E02F-1E74-48FD-9F78-15495A2099B0}"/>
              </a:ext>
            </a:extLst>
          </p:cNvPr>
          <p:cNvGrpSpPr/>
          <p:nvPr/>
        </p:nvGrpSpPr>
        <p:grpSpPr>
          <a:xfrm>
            <a:off x="6683342" y="2960771"/>
            <a:ext cx="543739" cy="1207992"/>
            <a:chOff x="6769514" y="3012163"/>
            <a:chExt cx="371381" cy="82507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421ABBF-919C-488E-ABCB-850CCA782DD8}"/>
                </a:ext>
              </a:extLst>
            </p:cNvPr>
            <p:cNvSpPr/>
            <p:nvPr/>
          </p:nvSpPr>
          <p:spPr>
            <a:xfrm>
              <a:off x="6809461" y="3012163"/>
              <a:ext cx="291490" cy="291490"/>
            </a:xfrm>
            <a:prstGeom prst="ellipse">
              <a:avLst/>
            </a:prstGeom>
            <a:solidFill>
              <a:srgbClr val="1ED26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BFB3DAA-BC48-4F57-85CB-EBC1EAD40F54}"/>
                </a:ext>
              </a:extLst>
            </p:cNvPr>
            <p:cNvSpPr/>
            <p:nvPr/>
          </p:nvSpPr>
          <p:spPr>
            <a:xfrm>
              <a:off x="6866565" y="3069267"/>
              <a:ext cx="177281" cy="177281"/>
            </a:xfrm>
            <a:prstGeom prst="ellipse">
              <a:avLst/>
            </a:prstGeom>
            <a:solidFill>
              <a:srgbClr val="F2F2F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2832498-00A9-4A32-8BE0-BD9D0909A226}"/>
                </a:ext>
              </a:extLst>
            </p:cNvPr>
            <p:cNvSpPr/>
            <p:nvPr/>
          </p:nvSpPr>
          <p:spPr>
            <a:xfrm>
              <a:off x="6769514" y="3479872"/>
              <a:ext cx="371381" cy="3573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∞</a:t>
              </a:r>
            </a:p>
          </p:txBody>
        </p:sp>
      </p:grpSp>
      <p:pic>
        <p:nvPicPr>
          <p:cNvPr id="1026" name="Picture 2" descr="ì¬íì© ë§í¬ì ëí ì´ë¯¸ì§ ê²ìê²°ê³¼">
            <a:extLst>
              <a:ext uri="{FF2B5EF4-FFF2-40B4-BE49-F238E27FC236}">
                <a16:creationId xmlns:a16="http://schemas.microsoft.com/office/drawing/2014/main" id="{34C2F5D4-C864-49B2-BB65-510FE5927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91" y="2377299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7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34" y="0"/>
            <a:ext cx="9138666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787" y="6672624"/>
            <a:ext cx="9144000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35E4A9-7AD9-42A3-9F2A-58FE0FC5C653}"/>
              </a:ext>
            </a:extLst>
          </p:cNvPr>
          <p:cNvGrpSpPr/>
          <p:nvPr/>
        </p:nvGrpSpPr>
        <p:grpSpPr>
          <a:xfrm>
            <a:off x="2620567" y="1759862"/>
            <a:ext cx="4032448" cy="3928633"/>
            <a:chOff x="806376" y="2348880"/>
            <a:chExt cx="3094917" cy="3019010"/>
          </a:xfrm>
        </p:grpSpPr>
        <p:sp>
          <p:nvSpPr>
            <p:cNvPr id="6" name="타원 5"/>
            <p:cNvSpPr/>
            <p:nvPr/>
          </p:nvSpPr>
          <p:spPr>
            <a:xfrm>
              <a:off x="806376" y="2348880"/>
              <a:ext cx="3094917" cy="3019010"/>
            </a:xfrm>
            <a:custGeom>
              <a:avLst/>
              <a:gdLst/>
              <a:ahLst/>
              <a:cxnLst/>
              <a:rect l="l" t="t" r="r" b="b"/>
              <a:pathLst>
                <a:path w="3094917" h="3019010">
                  <a:moveTo>
                    <a:pt x="1608703" y="1610586"/>
                  </a:moveTo>
                  <a:lnTo>
                    <a:pt x="3090529" y="1610586"/>
                  </a:lnTo>
                  <a:cubicBezTo>
                    <a:pt x="3040248" y="2378933"/>
                    <a:pt x="2400893" y="2990297"/>
                    <a:pt x="1608703" y="3018653"/>
                  </a:cubicBezTo>
                  <a:close/>
                  <a:moveTo>
                    <a:pt x="4400" y="1610586"/>
                  </a:moveTo>
                  <a:lnTo>
                    <a:pt x="1493468" y="1610586"/>
                  </a:lnTo>
                  <a:lnTo>
                    <a:pt x="1493468" y="3019010"/>
                  </a:lnTo>
                  <a:cubicBezTo>
                    <a:pt x="697935" y="2994039"/>
                    <a:pt x="54825" y="2381282"/>
                    <a:pt x="4400" y="1610586"/>
                  </a:cubicBezTo>
                  <a:close/>
                  <a:moveTo>
                    <a:pt x="1608703" y="358"/>
                  </a:moveTo>
                  <a:cubicBezTo>
                    <a:pt x="2430602" y="29776"/>
                    <a:pt x="3087988" y="686752"/>
                    <a:pt x="3094917" y="1495386"/>
                  </a:cubicBezTo>
                  <a:lnTo>
                    <a:pt x="1608703" y="1495386"/>
                  </a:lnTo>
                  <a:close/>
                  <a:moveTo>
                    <a:pt x="1493468" y="0"/>
                  </a:moveTo>
                  <a:lnTo>
                    <a:pt x="1493468" y="1495386"/>
                  </a:lnTo>
                  <a:lnTo>
                    <a:pt x="0" y="1495386"/>
                  </a:lnTo>
                  <a:cubicBezTo>
                    <a:pt x="6949" y="684369"/>
                    <a:pt x="668191" y="25905"/>
                    <a:pt x="1493468" y="0"/>
                  </a:cubicBezTo>
                  <a:close/>
                </a:path>
              </a:pathLst>
            </a:custGeom>
            <a:solidFill>
              <a:srgbClr val="1ED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5"/>
            <p:cNvSpPr/>
            <p:nvPr/>
          </p:nvSpPr>
          <p:spPr>
            <a:xfrm>
              <a:off x="810776" y="2349238"/>
              <a:ext cx="3090517" cy="3018652"/>
            </a:xfrm>
            <a:custGeom>
              <a:avLst/>
              <a:gdLst/>
              <a:ahLst/>
              <a:cxnLst/>
              <a:rect l="l" t="t" r="r" b="b"/>
              <a:pathLst>
                <a:path w="3090517" h="3018652">
                  <a:moveTo>
                    <a:pt x="0" y="1610228"/>
                  </a:moveTo>
                  <a:lnTo>
                    <a:pt x="1489068" y="1610228"/>
                  </a:lnTo>
                  <a:lnTo>
                    <a:pt x="1489068" y="3018652"/>
                  </a:lnTo>
                  <a:cubicBezTo>
                    <a:pt x="693535" y="2993681"/>
                    <a:pt x="50425" y="2380924"/>
                    <a:pt x="0" y="1610228"/>
                  </a:cubicBezTo>
                  <a:close/>
                  <a:moveTo>
                    <a:pt x="1604303" y="0"/>
                  </a:moveTo>
                  <a:cubicBezTo>
                    <a:pt x="2426202" y="29418"/>
                    <a:pt x="3083588" y="686394"/>
                    <a:pt x="3090517" y="1495028"/>
                  </a:cubicBezTo>
                  <a:lnTo>
                    <a:pt x="1604303" y="14950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BE60B4-F8C5-4710-946D-46BE4ACE5618}"/>
              </a:ext>
            </a:extLst>
          </p:cNvPr>
          <p:cNvSpPr/>
          <p:nvPr/>
        </p:nvSpPr>
        <p:spPr>
          <a:xfrm>
            <a:off x="2215556" y="594116"/>
            <a:ext cx="4711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개요 및 배경</a:t>
            </a:r>
            <a:endParaRPr lang="en-US" altLang="ko-KR" sz="3600" dirty="0">
              <a:solidFill>
                <a:srgbClr val="03CF5D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30556-AB33-43BD-8556-7C0C66762D01}"/>
              </a:ext>
            </a:extLst>
          </p:cNvPr>
          <p:cNvSpPr txBox="1"/>
          <p:nvPr/>
        </p:nvSpPr>
        <p:spPr>
          <a:xfrm>
            <a:off x="3870797" y="3064658"/>
            <a:ext cx="76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5E951-4844-414E-9A3A-2A5D6AB85A13}"/>
              </a:ext>
            </a:extLst>
          </p:cNvPr>
          <p:cNvSpPr txBox="1"/>
          <p:nvPr/>
        </p:nvSpPr>
        <p:spPr>
          <a:xfrm>
            <a:off x="3870796" y="3871880"/>
            <a:ext cx="76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685ED-1CFF-4375-95C9-0B7DDF1EB890}"/>
              </a:ext>
            </a:extLst>
          </p:cNvPr>
          <p:cNvSpPr txBox="1"/>
          <p:nvPr/>
        </p:nvSpPr>
        <p:spPr>
          <a:xfrm>
            <a:off x="2880446" y="263281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배경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270BD-784F-4538-8B9E-402AAD86D65A}"/>
              </a:ext>
            </a:extLst>
          </p:cNvPr>
          <p:cNvSpPr txBox="1"/>
          <p:nvPr/>
        </p:nvSpPr>
        <p:spPr>
          <a:xfrm>
            <a:off x="4607371" y="2632813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분리수거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02482-AFD4-4EB2-B56C-E1AC8D194D05}"/>
              </a:ext>
            </a:extLst>
          </p:cNvPr>
          <p:cNvSpPr txBox="1"/>
          <p:nvPr/>
        </p:nvSpPr>
        <p:spPr>
          <a:xfrm>
            <a:off x="4716016" y="449254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재활용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227C96-D047-473C-B56F-F5A1A15CBFCC}"/>
              </a:ext>
            </a:extLst>
          </p:cNvPr>
          <p:cNvSpPr txBox="1"/>
          <p:nvPr/>
        </p:nvSpPr>
        <p:spPr>
          <a:xfrm>
            <a:off x="3042704" y="449982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개요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BE1DBA-16F2-4EE1-875B-962A46850CF6}"/>
              </a:ext>
            </a:extLst>
          </p:cNvPr>
          <p:cNvGrpSpPr/>
          <p:nvPr/>
        </p:nvGrpSpPr>
        <p:grpSpPr>
          <a:xfrm>
            <a:off x="2557123" y="1759862"/>
            <a:ext cx="4159336" cy="3973394"/>
            <a:chOff x="2555776" y="1759862"/>
            <a:chExt cx="4159336" cy="3973394"/>
          </a:xfrm>
          <a:solidFill>
            <a:srgbClr val="F2F2F2"/>
          </a:solidFill>
        </p:grpSpPr>
        <p:sp>
          <p:nvSpPr>
            <p:cNvPr id="3" name="부분 원형 2">
              <a:extLst>
                <a:ext uri="{FF2B5EF4-FFF2-40B4-BE49-F238E27FC236}">
                  <a16:creationId xmlns:a16="http://schemas.microsoft.com/office/drawing/2014/main" id="{6BB802DD-4E73-44C0-9F36-318E60962A03}"/>
                </a:ext>
              </a:extLst>
            </p:cNvPr>
            <p:cNvSpPr/>
            <p:nvPr/>
          </p:nvSpPr>
          <p:spPr>
            <a:xfrm flipV="1">
              <a:off x="2555776" y="1804623"/>
              <a:ext cx="4032448" cy="3928633"/>
            </a:xfrm>
            <a:prstGeom prst="pie">
              <a:avLst>
                <a:gd name="adj1" fmla="val 10793641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A916A2C2-C0B5-414A-868F-0361B8C1F25A}"/>
                </a:ext>
              </a:extLst>
            </p:cNvPr>
            <p:cNvSpPr/>
            <p:nvPr/>
          </p:nvSpPr>
          <p:spPr>
            <a:xfrm flipH="1">
              <a:off x="2682664" y="1759862"/>
              <a:ext cx="4032448" cy="3928633"/>
            </a:xfrm>
            <a:prstGeom prst="pie">
              <a:avLst>
                <a:gd name="adj1" fmla="val 10793641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87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34" y="0"/>
            <a:ext cx="9138666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787" y="6672624"/>
            <a:ext cx="9144000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35E4A9-7AD9-42A3-9F2A-58FE0FC5C653}"/>
              </a:ext>
            </a:extLst>
          </p:cNvPr>
          <p:cNvGrpSpPr/>
          <p:nvPr/>
        </p:nvGrpSpPr>
        <p:grpSpPr>
          <a:xfrm>
            <a:off x="2620567" y="1759862"/>
            <a:ext cx="4032448" cy="3928633"/>
            <a:chOff x="806376" y="2348880"/>
            <a:chExt cx="3094917" cy="3019010"/>
          </a:xfrm>
        </p:grpSpPr>
        <p:sp>
          <p:nvSpPr>
            <p:cNvPr id="6" name="타원 5"/>
            <p:cNvSpPr/>
            <p:nvPr/>
          </p:nvSpPr>
          <p:spPr>
            <a:xfrm>
              <a:off x="806376" y="2348880"/>
              <a:ext cx="3094917" cy="3019010"/>
            </a:xfrm>
            <a:custGeom>
              <a:avLst/>
              <a:gdLst/>
              <a:ahLst/>
              <a:cxnLst/>
              <a:rect l="l" t="t" r="r" b="b"/>
              <a:pathLst>
                <a:path w="3094917" h="3019010">
                  <a:moveTo>
                    <a:pt x="1608703" y="1610586"/>
                  </a:moveTo>
                  <a:lnTo>
                    <a:pt x="3090529" y="1610586"/>
                  </a:lnTo>
                  <a:cubicBezTo>
                    <a:pt x="3040248" y="2378933"/>
                    <a:pt x="2400893" y="2990297"/>
                    <a:pt x="1608703" y="3018653"/>
                  </a:cubicBezTo>
                  <a:close/>
                  <a:moveTo>
                    <a:pt x="4400" y="1610586"/>
                  </a:moveTo>
                  <a:lnTo>
                    <a:pt x="1493468" y="1610586"/>
                  </a:lnTo>
                  <a:lnTo>
                    <a:pt x="1493468" y="3019010"/>
                  </a:lnTo>
                  <a:cubicBezTo>
                    <a:pt x="697935" y="2994039"/>
                    <a:pt x="54825" y="2381282"/>
                    <a:pt x="4400" y="1610586"/>
                  </a:cubicBezTo>
                  <a:close/>
                  <a:moveTo>
                    <a:pt x="1608703" y="358"/>
                  </a:moveTo>
                  <a:cubicBezTo>
                    <a:pt x="2430602" y="29776"/>
                    <a:pt x="3087988" y="686752"/>
                    <a:pt x="3094917" y="1495386"/>
                  </a:cubicBezTo>
                  <a:lnTo>
                    <a:pt x="1608703" y="1495386"/>
                  </a:lnTo>
                  <a:close/>
                  <a:moveTo>
                    <a:pt x="1493468" y="0"/>
                  </a:moveTo>
                  <a:lnTo>
                    <a:pt x="1493468" y="1495386"/>
                  </a:lnTo>
                  <a:lnTo>
                    <a:pt x="0" y="1495386"/>
                  </a:lnTo>
                  <a:cubicBezTo>
                    <a:pt x="6949" y="684369"/>
                    <a:pt x="668191" y="25905"/>
                    <a:pt x="1493468" y="0"/>
                  </a:cubicBezTo>
                  <a:close/>
                </a:path>
              </a:pathLst>
            </a:custGeom>
            <a:solidFill>
              <a:srgbClr val="92C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5"/>
            <p:cNvSpPr/>
            <p:nvPr/>
          </p:nvSpPr>
          <p:spPr>
            <a:xfrm>
              <a:off x="810776" y="2349238"/>
              <a:ext cx="3090517" cy="3018652"/>
            </a:xfrm>
            <a:custGeom>
              <a:avLst/>
              <a:gdLst/>
              <a:ahLst/>
              <a:cxnLst/>
              <a:rect l="l" t="t" r="r" b="b"/>
              <a:pathLst>
                <a:path w="3090517" h="3018652">
                  <a:moveTo>
                    <a:pt x="0" y="1610228"/>
                  </a:moveTo>
                  <a:lnTo>
                    <a:pt x="1489068" y="1610228"/>
                  </a:lnTo>
                  <a:lnTo>
                    <a:pt x="1489068" y="3018652"/>
                  </a:lnTo>
                  <a:cubicBezTo>
                    <a:pt x="693535" y="2993681"/>
                    <a:pt x="50425" y="2380924"/>
                    <a:pt x="0" y="1610228"/>
                  </a:cubicBezTo>
                  <a:close/>
                  <a:moveTo>
                    <a:pt x="1604303" y="0"/>
                  </a:moveTo>
                  <a:cubicBezTo>
                    <a:pt x="2426202" y="29418"/>
                    <a:pt x="3083588" y="686394"/>
                    <a:pt x="3090517" y="1495028"/>
                  </a:cubicBezTo>
                  <a:lnTo>
                    <a:pt x="1604303" y="14950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BE60B4-F8C5-4710-946D-46BE4ACE5618}"/>
              </a:ext>
            </a:extLst>
          </p:cNvPr>
          <p:cNvSpPr/>
          <p:nvPr/>
        </p:nvSpPr>
        <p:spPr>
          <a:xfrm>
            <a:off x="2215556" y="594116"/>
            <a:ext cx="4711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개요 및 배경</a:t>
            </a:r>
            <a:endParaRPr lang="en-US" altLang="ko-KR" sz="3600" dirty="0">
              <a:solidFill>
                <a:srgbClr val="03CF5D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30556-AB33-43BD-8556-7C0C66762D01}"/>
              </a:ext>
            </a:extLst>
          </p:cNvPr>
          <p:cNvSpPr txBox="1"/>
          <p:nvPr/>
        </p:nvSpPr>
        <p:spPr>
          <a:xfrm>
            <a:off x="3870797" y="3064658"/>
            <a:ext cx="76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5E951-4844-414E-9A3A-2A5D6AB85A13}"/>
              </a:ext>
            </a:extLst>
          </p:cNvPr>
          <p:cNvSpPr txBox="1"/>
          <p:nvPr/>
        </p:nvSpPr>
        <p:spPr>
          <a:xfrm>
            <a:off x="4762893" y="3139403"/>
            <a:ext cx="76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685ED-1CFF-4375-95C9-0B7DDF1EB890}"/>
              </a:ext>
            </a:extLst>
          </p:cNvPr>
          <p:cNvSpPr txBox="1"/>
          <p:nvPr/>
        </p:nvSpPr>
        <p:spPr>
          <a:xfrm>
            <a:off x="3042704" y="263691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배경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3270BD-784F-4538-8B9E-402AAD86D65A}"/>
              </a:ext>
            </a:extLst>
          </p:cNvPr>
          <p:cNvSpPr txBox="1"/>
          <p:nvPr/>
        </p:nvSpPr>
        <p:spPr>
          <a:xfrm>
            <a:off x="4756599" y="2626383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개요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02482-AFD4-4EB2-B56C-E1AC8D194D05}"/>
              </a:ext>
            </a:extLst>
          </p:cNvPr>
          <p:cNvSpPr txBox="1"/>
          <p:nvPr/>
        </p:nvSpPr>
        <p:spPr>
          <a:xfrm>
            <a:off x="4607371" y="449432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재활용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227C96-D047-473C-B56F-F5A1A15CBFCC}"/>
              </a:ext>
            </a:extLst>
          </p:cNvPr>
          <p:cNvSpPr txBox="1"/>
          <p:nvPr/>
        </p:nvSpPr>
        <p:spPr>
          <a:xfrm>
            <a:off x="2915816" y="440272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경쟁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BE1DBA-16F2-4EE1-875B-962A46850CF6}"/>
              </a:ext>
            </a:extLst>
          </p:cNvPr>
          <p:cNvGrpSpPr/>
          <p:nvPr/>
        </p:nvGrpSpPr>
        <p:grpSpPr>
          <a:xfrm flipH="1">
            <a:off x="2557123" y="1759862"/>
            <a:ext cx="4159336" cy="3973394"/>
            <a:chOff x="2555776" y="1759862"/>
            <a:chExt cx="4159336" cy="3973394"/>
          </a:xfrm>
          <a:solidFill>
            <a:srgbClr val="F2F2F2"/>
          </a:solidFill>
        </p:grpSpPr>
        <p:sp>
          <p:nvSpPr>
            <p:cNvPr id="3" name="부분 원형 2">
              <a:extLst>
                <a:ext uri="{FF2B5EF4-FFF2-40B4-BE49-F238E27FC236}">
                  <a16:creationId xmlns:a16="http://schemas.microsoft.com/office/drawing/2014/main" id="{6BB802DD-4E73-44C0-9F36-318E60962A03}"/>
                </a:ext>
              </a:extLst>
            </p:cNvPr>
            <p:cNvSpPr/>
            <p:nvPr/>
          </p:nvSpPr>
          <p:spPr>
            <a:xfrm flipV="1">
              <a:off x="2555776" y="1804623"/>
              <a:ext cx="4032448" cy="3928633"/>
            </a:xfrm>
            <a:prstGeom prst="pie">
              <a:avLst>
                <a:gd name="adj1" fmla="val 10793641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A916A2C2-C0B5-414A-868F-0361B8C1F25A}"/>
                </a:ext>
              </a:extLst>
            </p:cNvPr>
            <p:cNvSpPr/>
            <p:nvPr/>
          </p:nvSpPr>
          <p:spPr>
            <a:xfrm flipH="1">
              <a:off x="2682664" y="1759862"/>
              <a:ext cx="4032448" cy="3928633"/>
            </a:xfrm>
            <a:prstGeom prst="pie">
              <a:avLst>
                <a:gd name="adj1" fmla="val 10793641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55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34" y="0"/>
            <a:ext cx="9138666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43265B-CD54-4124-92E6-F9AC4940DFF4}"/>
              </a:ext>
            </a:extLst>
          </p:cNvPr>
          <p:cNvGrpSpPr/>
          <p:nvPr/>
        </p:nvGrpSpPr>
        <p:grpSpPr>
          <a:xfrm>
            <a:off x="3671900" y="2814432"/>
            <a:ext cx="1800200" cy="3455072"/>
            <a:chOff x="467544" y="2708920"/>
            <a:chExt cx="1800200" cy="3455072"/>
          </a:xfrm>
        </p:grpSpPr>
        <p:sp>
          <p:nvSpPr>
            <p:cNvPr id="14" name="양쪽 모서리가 둥근 사각형 13"/>
            <p:cNvSpPr/>
            <p:nvPr/>
          </p:nvSpPr>
          <p:spPr>
            <a:xfrm>
              <a:off x="467544" y="2708920"/>
              <a:ext cx="1800200" cy="3455072"/>
            </a:xfrm>
            <a:prstGeom prst="round2SameRect">
              <a:avLst>
                <a:gd name="adj1" fmla="val 37871"/>
                <a:gd name="adj2" fmla="val 0"/>
              </a:avLst>
            </a:prstGeom>
            <a:solidFill>
              <a:srgbClr val="1ED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827584" y="4845645"/>
              <a:ext cx="108012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B449E1-6AF8-4ED8-B759-9E3F7A923619}"/>
              </a:ext>
            </a:extLst>
          </p:cNvPr>
          <p:cNvGrpSpPr/>
          <p:nvPr/>
        </p:nvGrpSpPr>
        <p:grpSpPr>
          <a:xfrm>
            <a:off x="6491575" y="2808812"/>
            <a:ext cx="1800200" cy="3455072"/>
            <a:chOff x="575556" y="2690771"/>
            <a:chExt cx="1800200" cy="3455072"/>
          </a:xfrm>
        </p:grpSpPr>
        <p:sp>
          <p:nvSpPr>
            <p:cNvPr id="17" name="양쪽 모서리가 둥근 사각형 13">
              <a:extLst>
                <a:ext uri="{FF2B5EF4-FFF2-40B4-BE49-F238E27FC236}">
                  <a16:creationId xmlns:a16="http://schemas.microsoft.com/office/drawing/2014/main" id="{DEDF88BE-61E3-4E4F-BDDB-B3E8651F9E2B}"/>
                </a:ext>
              </a:extLst>
            </p:cNvPr>
            <p:cNvSpPr/>
            <p:nvPr/>
          </p:nvSpPr>
          <p:spPr>
            <a:xfrm>
              <a:off x="575556" y="2690771"/>
              <a:ext cx="1800200" cy="3455072"/>
            </a:xfrm>
            <a:prstGeom prst="round2SameRect">
              <a:avLst>
                <a:gd name="adj1" fmla="val 37871"/>
                <a:gd name="adj2" fmla="val 0"/>
              </a:avLst>
            </a:prstGeom>
            <a:solidFill>
              <a:srgbClr val="1ED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BD949B3-F596-4B40-A02F-632EEC9FFBCC}"/>
                </a:ext>
              </a:extLst>
            </p:cNvPr>
            <p:cNvSpPr/>
            <p:nvPr/>
          </p:nvSpPr>
          <p:spPr>
            <a:xfrm>
              <a:off x="935596" y="4827496"/>
              <a:ext cx="108012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AE2A4D-81A2-4549-ADFE-CBF84F6C45AE}"/>
              </a:ext>
            </a:extLst>
          </p:cNvPr>
          <p:cNvGrpSpPr/>
          <p:nvPr/>
        </p:nvGrpSpPr>
        <p:grpSpPr>
          <a:xfrm>
            <a:off x="852227" y="2808812"/>
            <a:ext cx="1800200" cy="3455072"/>
            <a:chOff x="575556" y="2690771"/>
            <a:chExt cx="1800200" cy="3455072"/>
          </a:xfrm>
        </p:grpSpPr>
        <p:sp>
          <p:nvSpPr>
            <p:cNvPr id="30" name="양쪽 모서리가 둥근 사각형 13">
              <a:extLst>
                <a:ext uri="{FF2B5EF4-FFF2-40B4-BE49-F238E27FC236}">
                  <a16:creationId xmlns:a16="http://schemas.microsoft.com/office/drawing/2014/main" id="{C228E37C-F64E-4579-9C72-898B6B07A78E}"/>
                </a:ext>
              </a:extLst>
            </p:cNvPr>
            <p:cNvSpPr/>
            <p:nvPr/>
          </p:nvSpPr>
          <p:spPr>
            <a:xfrm>
              <a:off x="575556" y="2690771"/>
              <a:ext cx="1800200" cy="3455072"/>
            </a:xfrm>
            <a:prstGeom prst="round2SameRect">
              <a:avLst>
                <a:gd name="adj1" fmla="val 37871"/>
                <a:gd name="adj2" fmla="val 0"/>
              </a:avLst>
            </a:prstGeom>
            <a:solidFill>
              <a:srgbClr val="1ED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55177E4-DC7E-4489-AE6E-67110E2A89FA}"/>
                </a:ext>
              </a:extLst>
            </p:cNvPr>
            <p:cNvSpPr/>
            <p:nvPr/>
          </p:nvSpPr>
          <p:spPr>
            <a:xfrm>
              <a:off x="935596" y="4827496"/>
              <a:ext cx="108012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67D2042-1C2D-4331-A8F9-3720C94B4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643" y="5194852"/>
            <a:ext cx="576064" cy="57606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2A3583-DCD9-41D4-A6DE-2FA04D8ABBF1}"/>
              </a:ext>
            </a:extLst>
          </p:cNvPr>
          <p:cNvSpPr/>
          <p:nvPr/>
        </p:nvSpPr>
        <p:spPr>
          <a:xfrm>
            <a:off x="2215556" y="594116"/>
            <a:ext cx="4711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3. </a:t>
            </a:r>
            <a:r>
              <a:rPr lang="ko-KR" altLang="en-US" sz="36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기능</a:t>
            </a:r>
            <a:endParaRPr lang="en-US" altLang="ko-KR" sz="3600" dirty="0">
              <a:solidFill>
                <a:srgbClr val="03CF5D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7E25906-6FE8-43EC-A3A3-D1062D6F4D27}"/>
              </a:ext>
            </a:extLst>
          </p:cNvPr>
          <p:cNvSpPr/>
          <p:nvPr/>
        </p:nvSpPr>
        <p:spPr>
          <a:xfrm>
            <a:off x="3807042" y="3708133"/>
            <a:ext cx="1529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포인트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703A1FC-370E-4727-9A22-4484832476A0}"/>
              </a:ext>
            </a:extLst>
          </p:cNvPr>
          <p:cNvSpPr/>
          <p:nvPr/>
        </p:nvSpPr>
        <p:spPr>
          <a:xfrm>
            <a:off x="6559147" y="3708132"/>
            <a:ext cx="166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랭킹 시스템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A9B059-33CD-4EFC-8D38-1FCEA315F1C0}"/>
              </a:ext>
            </a:extLst>
          </p:cNvPr>
          <p:cNvSpPr/>
          <p:nvPr/>
        </p:nvSpPr>
        <p:spPr>
          <a:xfrm>
            <a:off x="987368" y="3702513"/>
            <a:ext cx="1529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분리수거</a:t>
            </a:r>
            <a:endParaRPr lang="en-US" altLang="ko-KR" sz="24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26" name="Picture 2" descr="ì¬íì© ë§í¬ì ëí ì´ë¯¸ì§ ê²ìê²°ê³¼">
            <a:extLst>
              <a:ext uri="{FF2B5EF4-FFF2-40B4-BE49-F238E27FC236}">
                <a16:creationId xmlns:a16="http://schemas.microsoft.com/office/drawing/2014/main" id="{F6C9D17F-A77A-49F1-9D41-DFEFB964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22" y="5127983"/>
            <a:ext cx="710209" cy="710209"/>
          </a:xfrm>
          <a:prstGeom prst="rect">
            <a:avLst/>
          </a:prstGeom>
          <a:noFill/>
        </p:spPr>
      </p:pic>
      <p:pic>
        <p:nvPicPr>
          <p:cNvPr id="2052" name="Picture 4" descr="ë ìì´ì½ì ëí ì´ë¯¸ì§ ê²ìê²°ê³¼">
            <a:extLst>
              <a:ext uri="{FF2B5EF4-FFF2-40B4-BE49-F238E27FC236}">
                <a16:creationId xmlns:a16="http://schemas.microsoft.com/office/drawing/2014/main" id="{A2444DE5-2E6F-41B6-A406-B31B7EBC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51" y="5133996"/>
            <a:ext cx="648072" cy="67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44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34" y="0"/>
            <a:ext cx="9138666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34944-0C1E-4559-9F0D-A65726589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85" y="3244795"/>
            <a:ext cx="1106451" cy="1106451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74BF4CC-370A-4C5F-90E6-B950E78F1403}"/>
              </a:ext>
            </a:extLst>
          </p:cNvPr>
          <p:cNvSpPr/>
          <p:nvPr/>
        </p:nvSpPr>
        <p:spPr>
          <a:xfrm>
            <a:off x="2215556" y="594116"/>
            <a:ext cx="4711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4. </a:t>
            </a:r>
            <a:r>
              <a:rPr lang="ko-KR" altLang="en-US" sz="36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시연 영상</a:t>
            </a:r>
            <a:endParaRPr lang="en-US" altLang="ko-KR" sz="3600" dirty="0">
              <a:solidFill>
                <a:srgbClr val="03CF5D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BD2FB8-6411-4C75-BE5E-1FB3A0E559F6}"/>
              </a:ext>
            </a:extLst>
          </p:cNvPr>
          <p:cNvGrpSpPr/>
          <p:nvPr/>
        </p:nvGrpSpPr>
        <p:grpSpPr>
          <a:xfrm>
            <a:off x="644287" y="1609099"/>
            <a:ext cx="1656184" cy="1105915"/>
            <a:chOff x="644287" y="1609099"/>
            <a:chExt cx="1656184" cy="110591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3901155-7003-4924-AD70-DB5217EC99F8}"/>
                </a:ext>
              </a:extLst>
            </p:cNvPr>
            <p:cNvGrpSpPr/>
            <p:nvPr/>
          </p:nvGrpSpPr>
          <p:grpSpPr>
            <a:xfrm>
              <a:off x="1137764" y="1609099"/>
              <a:ext cx="683976" cy="683976"/>
              <a:chOff x="1266197" y="3093427"/>
              <a:chExt cx="683976" cy="683976"/>
            </a:xfrm>
            <a:solidFill>
              <a:srgbClr val="03CF5D"/>
            </a:solidFill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2546D74-9C99-493E-9B43-22103953EEBE}"/>
                  </a:ext>
                </a:extLst>
              </p:cNvPr>
              <p:cNvSpPr/>
              <p:nvPr/>
            </p:nvSpPr>
            <p:spPr>
              <a:xfrm>
                <a:off x="1266197" y="3093427"/>
                <a:ext cx="683976" cy="6839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ABB4B9D0-66A2-42A0-BC67-8EC16FE6C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3965" y="3241195"/>
                <a:ext cx="388440" cy="388440"/>
              </a:xfrm>
              <a:prstGeom prst="rect">
                <a:avLst/>
              </a:prstGeom>
              <a:grpFill/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5774194-EB85-4A37-98E3-05D5B4734DAC}"/>
                </a:ext>
              </a:extLst>
            </p:cNvPr>
            <p:cNvSpPr txBox="1"/>
            <p:nvPr/>
          </p:nvSpPr>
          <p:spPr>
            <a:xfrm>
              <a:off x="644287" y="2438015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7BA015-BEE8-4EAC-992B-8819BEC23EDE}"/>
              </a:ext>
            </a:extLst>
          </p:cNvPr>
          <p:cNvGrpSpPr/>
          <p:nvPr/>
        </p:nvGrpSpPr>
        <p:grpSpPr>
          <a:xfrm>
            <a:off x="651660" y="3349089"/>
            <a:ext cx="1656184" cy="1048323"/>
            <a:chOff x="651660" y="3349089"/>
            <a:chExt cx="1656184" cy="104832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04180F4-0CBD-41B8-B64E-F57856FA45A4}"/>
                </a:ext>
              </a:extLst>
            </p:cNvPr>
            <p:cNvGrpSpPr/>
            <p:nvPr/>
          </p:nvGrpSpPr>
          <p:grpSpPr>
            <a:xfrm>
              <a:off x="1137764" y="3349089"/>
              <a:ext cx="683976" cy="683976"/>
              <a:chOff x="1113797" y="3284984"/>
              <a:chExt cx="683976" cy="683976"/>
            </a:xfrm>
            <a:solidFill>
              <a:srgbClr val="35D97D"/>
            </a:solidFill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470FF53-E206-4FB2-8D23-2C136EAF0131}"/>
                  </a:ext>
                </a:extLst>
              </p:cNvPr>
              <p:cNvSpPr/>
              <p:nvPr/>
            </p:nvSpPr>
            <p:spPr>
              <a:xfrm>
                <a:off x="1113797" y="3284984"/>
                <a:ext cx="683976" cy="6839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901039F-6FED-4F30-B709-C52057C3F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1565" y="3432752"/>
                <a:ext cx="388440" cy="388440"/>
              </a:xfrm>
              <a:prstGeom prst="rect">
                <a:avLst/>
              </a:prstGeom>
              <a:grpFill/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54892E-C9FC-4CF0-91C9-C6D3B14C66EA}"/>
                </a:ext>
              </a:extLst>
            </p:cNvPr>
            <p:cNvSpPr txBox="1"/>
            <p:nvPr/>
          </p:nvSpPr>
          <p:spPr>
            <a:xfrm>
              <a:off x="651660" y="4120413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152608-1248-43A8-9915-EC3FDFD3F381}"/>
              </a:ext>
            </a:extLst>
          </p:cNvPr>
          <p:cNvGrpSpPr/>
          <p:nvPr/>
        </p:nvGrpSpPr>
        <p:grpSpPr>
          <a:xfrm>
            <a:off x="644287" y="5015123"/>
            <a:ext cx="1656184" cy="1046426"/>
            <a:chOff x="644287" y="5015123"/>
            <a:chExt cx="1656184" cy="104642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5FDC187-48A5-4CE9-8AF0-E1FD6BE03BE5}"/>
                </a:ext>
              </a:extLst>
            </p:cNvPr>
            <p:cNvGrpSpPr/>
            <p:nvPr/>
          </p:nvGrpSpPr>
          <p:grpSpPr>
            <a:xfrm>
              <a:off x="1137764" y="5015123"/>
              <a:ext cx="683976" cy="683976"/>
              <a:chOff x="1266197" y="3093427"/>
              <a:chExt cx="683976" cy="683976"/>
            </a:xfrm>
            <a:solidFill>
              <a:srgbClr val="68E29E"/>
            </a:solidFill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2F6AEA3-61EA-46B6-8A97-EB53486CB127}"/>
                  </a:ext>
                </a:extLst>
              </p:cNvPr>
              <p:cNvSpPr/>
              <p:nvPr/>
            </p:nvSpPr>
            <p:spPr>
              <a:xfrm>
                <a:off x="1266197" y="3093427"/>
                <a:ext cx="683976" cy="6839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C4319B0C-B464-430B-8F94-88D9C7681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3965" y="3241195"/>
                <a:ext cx="388440" cy="388440"/>
              </a:xfrm>
              <a:prstGeom prst="rect">
                <a:avLst/>
              </a:prstGeom>
              <a:grpFill/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E67AA8-61F0-42A6-9913-35676B233D44}"/>
                </a:ext>
              </a:extLst>
            </p:cNvPr>
            <p:cNvSpPr txBox="1"/>
            <p:nvPr/>
          </p:nvSpPr>
          <p:spPr>
            <a:xfrm>
              <a:off x="644287" y="5784550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69189AD-AFF6-4502-A436-007A4D84B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34" y="1579483"/>
            <a:ext cx="2360752" cy="42231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1CF442-C991-4909-B178-4BF23DC84E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35" y="1585581"/>
            <a:ext cx="2360752" cy="42170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8ED0A4-332C-4FE6-BDDD-DF1411F266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73" y="1584534"/>
            <a:ext cx="2354713" cy="42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34" y="0"/>
            <a:ext cx="9138666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787" y="6669360"/>
            <a:ext cx="9144000" cy="18864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0BBC91-6486-416A-890E-5B4E7B5BFCB0}"/>
              </a:ext>
            </a:extLst>
          </p:cNvPr>
          <p:cNvGrpSpPr/>
          <p:nvPr/>
        </p:nvGrpSpPr>
        <p:grpSpPr>
          <a:xfrm>
            <a:off x="3671113" y="2437055"/>
            <a:ext cx="1800200" cy="1800200"/>
            <a:chOff x="2548568" y="2642240"/>
            <a:chExt cx="1800200" cy="1800200"/>
          </a:xfrm>
        </p:grpSpPr>
        <p:sp>
          <p:nvSpPr>
            <p:cNvPr id="9" name="타원 8"/>
            <p:cNvSpPr/>
            <p:nvPr/>
          </p:nvSpPr>
          <p:spPr>
            <a:xfrm>
              <a:off x="2548568" y="2642240"/>
              <a:ext cx="1800200" cy="1800200"/>
            </a:xfrm>
            <a:prstGeom prst="ellipse">
              <a:avLst/>
            </a:prstGeom>
            <a:solidFill>
              <a:srgbClr val="68E29E"/>
            </a:solidFill>
            <a:ln w="44450">
              <a:solidFill>
                <a:srgbClr val="68E2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BF357B7-8782-43DB-A906-7EE50BB7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3068960"/>
              <a:ext cx="945265" cy="94526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B5E04A-6F1B-498D-80E5-2D789871D78B}"/>
              </a:ext>
            </a:extLst>
          </p:cNvPr>
          <p:cNvSpPr/>
          <p:nvPr/>
        </p:nvSpPr>
        <p:spPr>
          <a:xfrm>
            <a:off x="2215556" y="594116"/>
            <a:ext cx="4711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4. </a:t>
            </a:r>
            <a:r>
              <a:rPr lang="ko-KR" altLang="en-US" sz="36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향후 계획</a:t>
            </a:r>
            <a:endParaRPr lang="en-US" altLang="ko-KR" sz="3600" dirty="0">
              <a:solidFill>
                <a:srgbClr val="03CF5D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3965F-D34D-4432-B023-2334FE45EA02}"/>
              </a:ext>
            </a:extLst>
          </p:cNvPr>
          <p:cNvSpPr txBox="1"/>
          <p:nvPr/>
        </p:nvSpPr>
        <p:spPr>
          <a:xfrm>
            <a:off x="86871" y="4492953"/>
            <a:ext cx="2767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광고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-&gt;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수익 창출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F49757-2707-4B15-B878-632F1A4040DD}"/>
              </a:ext>
            </a:extLst>
          </p:cNvPr>
          <p:cNvSpPr txBox="1"/>
          <p:nvPr/>
        </p:nvSpPr>
        <p:spPr>
          <a:xfrm>
            <a:off x="3061335" y="4525287"/>
            <a:ext cx="301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포인트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-&gt;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소액결제 연동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4F5DE-73C1-469B-A534-01F3070A5F91}"/>
              </a:ext>
            </a:extLst>
          </p:cNvPr>
          <p:cNvSpPr txBox="1"/>
          <p:nvPr/>
        </p:nvSpPr>
        <p:spPr>
          <a:xfrm>
            <a:off x="5691662" y="4525287"/>
            <a:ext cx="402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작품 공모전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-&gt;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참여도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up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E242C8-303D-4B97-AA96-8999C0A69AD7}"/>
              </a:ext>
            </a:extLst>
          </p:cNvPr>
          <p:cNvGrpSpPr/>
          <p:nvPr/>
        </p:nvGrpSpPr>
        <p:grpSpPr>
          <a:xfrm>
            <a:off x="539552" y="2418357"/>
            <a:ext cx="1800200" cy="1800200"/>
            <a:chOff x="473518" y="2420888"/>
            <a:chExt cx="1800200" cy="18002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7148735-0C8F-437A-9632-54F8FBD3AC74}"/>
                </a:ext>
              </a:extLst>
            </p:cNvPr>
            <p:cNvSpPr/>
            <p:nvPr/>
          </p:nvSpPr>
          <p:spPr>
            <a:xfrm>
              <a:off x="473518" y="2420888"/>
              <a:ext cx="1800200" cy="1800200"/>
            </a:xfrm>
            <a:prstGeom prst="ellipse">
              <a:avLst/>
            </a:prstGeom>
            <a:solidFill>
              <a:srgbClr val="68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16179C32-1709-43FC-A69D-5AE9F8467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5505" y="2902094"/>
              <a:ext cx="1037860" cy="103786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8616E-5261-42EA-A5E6-1F7E8727953D}"/>
              </a:ext>
            </a:extLst>
          </p:cNvPr>
          <p:cNvGrpSpPr/>
          <p:nvPr/>
        </p:nvGrpSpPr>
        <p:grpSpPr>
          <a:xfrm>
            <a:off x="6802674" y="2454785"/>
            <a:ext cx="1800200" cy="1800200"/>
            <a:chOff x="6367915" y="2420888"/>
            <a:chExt cx="1800200" cy="1800200"/>
          </a:xfrm>
        </p:grpSpPr>
        <p:sp>
          <p:nvSpPr>
            <p:cNvPr id="10" name="타원 9"/>
            <p:cNvSpPr/>
            <p:nvPr/>
          </p:nvSpPr>
          <p:spPr>
            <a:xfrm>
              <a:off x="6367915" y="2420888"/>
              <a:ext cx="1800200" cy="1800200"/>
            </a:xfrm>
            <a:prstGeom prst="ellipse">
              <a:avLst/>
            </a:prstGeom>
            <a:solidFill>
              <a:srgbClr val="68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3BE03A17-4BE5-4864-A21E-781D515B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71539" y="2840679"/>
              <a:ext cx="992952" cy="992952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546BA1F-B6C0-4EF4-819D-15A7E3740DFE}"/>
              </a:ext>
            </a:extLst>
          </p:cNvPr>
          <p:cNvCxnSpPr>
            <a:cxnSpLocks/>
          </p:cNvCxnSpPr>
          <p:nvPr/>
        </p:nvCxnSpPr>
        <p:spPr>
          <a:xfrm>
            <a:off x="2987824" y="2456567"/>
            <a:ext cx="0" cy="394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FC7A0A3-E46B-4E6E-AFFE-D8C2C349578E}"/>
              </a:ext>
            </a:extLst>
          </p:cNvPr>
          <p:cNvCxnSpPr>
            <a:cxnSpLocks/>
          </p:cNvCxnSpPr>
          <p:nvPr/>
        </p:nvCxnSpPr>
        <p:spPr>
          <a:xfrm>
            <a:off x="6081091" y="2438480"/>
            <a:ext cx="0" cy="396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9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99992" y="0"/>
            <a:ext cx="4644008" cy="6858000"/>
          </a:xfrm>
          <a:prstGeom prst="rect">
            <a:avLst/>
          </a:prstGeom>
          <a:solidFill>
            <a:srgbClr val="1ED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5797FF-542A-417A-ABDA-6DB67A4EDB58}"/>
              </a:ext>
            </a:extLst>
          </p:cNvPr>
          <p:cNvSpPr/>
          <p:nvPr/>
        </p:nvSpPr>
        <p:spPr>
          <a:xfrm>
            <a:off x="1079612" y="1934834"/>
            <a:ext cx="6840760" cy="2988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83D7D-9616-4364-BD40-89DFF4AFFD24}"/>
              </a:ext>
            </a:extLst>
          </p:cNvPr>
          <p:cNvSpPr/>
          <p:nvPr/>
        </p:nvSpPr>
        <p:spPr>
          <a:xfrm>
            <a:off x="2993007" y="2736502"/>
            <a:ext cx="301396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srgbClr val="68E29E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들어 주셔서</a:t>
            </a:r>
            <a:endParaRPr lang="en-US" altLang="ko-KR" sz="4800" dirty="0">
              <a:solidFill>
                <a:srgbClr val="68E29E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4800" dirty="0">
                <a:solidFill>
                  <a:srgbClr val="03CF5D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감사합니다</a:t>
            </a:r>
            <a:endParaRPr lang="en-US" altLang="ko-KR" sz="3600" dirty="0">
              <a:solidFill>
                <a:srgbClr val="03CF5D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611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98</Words>
  <Application>Microsoft Office PowerPoint</Application>
  <PresentationFormat>화면 슬라이드 쇼(4:3)</PresentationFormat>
  <Paragraphs>58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1훈화양연화 R</vt:lpstr>
      <vt:lpstr>맑은 고딕</vt:lpstr>
      <vt:lpstr>SpoqaHanSans-Light</vt:lpstr>
      <vt:lpstr>Arial</vt:lpstr>
      <vt:lpstr>SpoqaHanSans-Bold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bavos</dc:creator>
  <cp:lastModifiedBy>bavosir@gmail.com</cp:lastModifiedBy>
  <cp:revision>40</cp:revision>
  <dcterms:created xsi:type="dcterms:W3CDTF">2018-02-28T06:11:26Z</dcterms:created>
  <dcterms:modified xsi:type="dcterms:W3CDTF">2019-07-26T05:45:10Z</dcterms:modified>
</cp:coreProperties>
</file>